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0" r:id="rId2"/>
    <p:sldId id="262" r:id="rId3"/>
    <p:sldId id="256" r:id="rId4"/>
    <p:sldId id="263" r:id="rId5"/>
    <p:sldId id="261" r:id="rId6"/>
    <p:sldId id="264" r:id="rId7"/>
    <p:sldId id="265" r:id="rId8"/>
    <p:sldId id="267" r:id="rId9"/>
    <p:sldId id="266" r:id="rId10"/>
    <p:sldId id="268" r:id="rId11"/>
    <p:sldId id="269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68E78-F03A-6A8E-F202-17704384EF80}" v="1175" dt="2019-11-01T12:48:57.940"/>
    <p1510:client id="{6D5460F7-42EA-4675-9474-94C3E5044674}" v="334" dt="2019-11-01T12:56:41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pahel Pickl" userId="64cbffa6-6765-42db-ab2d-5aac8c8944f6" providerId="ADAL" clId="{6D5460F7-42EA-4675-9474-94C3E5044674}"/>
    <pc:docChg chg="undo custSel mod modSld">
      <pc:chgData name="Rapahel Pickl" userId="64cbffa6-6765-42db-ab2d-5aac8c8944f6" providerId="ADAL" clId="{6D5460F7-42EA-4675-9474-94C3E5044674}" dt="2019-11-01T13:34:10.726" v="354" actId="1076"/>
      <pc:docMkLst>
        <pc:docMk/>
      </pc:docMkLst>
      <pc:sldChg chg="delSp modSp mod setBg setClrOvrMap delDesignElem chgLayout">
        <pc:chgData name="Rapahel Pickl" userId="64cbffa6-6765-42db-ab2d-5aac8c8944f6" providerId="ADAL" clId="{6D5460F7-42EA-4675-9474-94C3E5044674}" dt="2019-11-01T12:45:39.095" v="265" actId="20577"/>
        <pc:sldMkLst>
          <pc:docMk/>
          <pc:sldMk cId="831417486" sldId="256"/>
        </pc:sldMkLst>
        <pc:spChg chg="mod">
          <ac:chgData name="Rapahel Pickl" userId="64cbffa6-6765-42db-ab2d-5aac8c8944f6" providerId="ADAL" clId="{6D5460F7-42EA-4675-9474-94C3E5044674}" dt="2019-11-01T12:07:05.471" v="9" actId="26606"/>
          <ac:spMkLst>
            <pc:docMk/>
            <pc:sldMk cId="831417486" sldId="256"/>
            <ac:spMk id="2" creationId="{A38355DC-8B42-1A47-BA77-1DA6B95083EC}"/>
          </ac:spMkLst>
        </pc:spChg>
        <pc:spChg chg="mod ord">
          <ac:chgData name="Rapahel Pickl" userId="64cbffa6-6765-42db-ab2d-5aac8c8944f6" providerId="ADAL" clId="{6D5460F7-42EA-4675-9474-94C3E5044674}" dt="2019-11-01T12:45:39.095" v="265" actId="20577"/>
          <ac:spMkLst>
            <pc:docMk/>
            <pc:sldMk cId="831417486" sldId="256"/>
            <ac:spMk id="3" creationId="{24346F58-6534-D349-9974-797285A070C1}"/>
          </ac:spMkLst>
        </pc:spChg>
        <pc:spChg chg="del">
          <ac:chgData name="Rapahel Pickl" userId="64cbffa6-6765-42db-ab2d-5aac8c8944f6" providerId="ADAL" clId="{6D5460F7-42EA-4675-9474-94C3E5044674}" dt="2019-11-01T12:05:52.852" v="4"/>
          <ac:spMkLst>
            <pc:docMk/>
            <pc:sldMk cId="831417486" sldId="256"/>
            <ac:spMk id="9" creationId="{1DB7C82F-AB7E-4F0C-B829-FA1B9C415180}"/>
          </ac:spMkLst>
        </pc:spChg>
        <pc:picChg chg="mod">
          <ac:chgData name="Rapahel Pickl" userId="64cbffa6-6765-42db-ab2d-5aac8c8944f6" providerId="ADAL" clId="{6D5460F7-42EA-4675-9474-94C3E5044674}" dt="2019-11-01T12:07:11.671" v="11" actId="1076"/>
          <ac:picMkLst>
            <pc:docMk/>
            <pc:sldMk cId="831417486" sldId="256"/>
            <ac:picMk id="4" creationId="{54D4FDCF-842B-ED44-BD77-8A4F644E3D85}"/>
          </ac:picMkLst>
        </pc:picChg>
      </pc:sldChg>
      <pc:sldChg chg="addSp delSp modSp delDesignElem">
        <pc:chgData name="Rapahel Pickl" userId="64cbffa6-6765-42db-ab2d-5aac8c8944f6" providerId="ADAL" clId="{6D5460F7-42EA-4675-9474-94C3E5044674}" dt="2019-11-01T13:20:38.873" v="352" actId="20577"/>
        <pc:sldMkLst>
          <pc:docMk/>
          <pc:sldMk cId="443550189" sldId="259"/>
        </pc:sldMkLst>
        <pc:spChg chg="del">
          <ac:chgData name="Rapahel Pickl" userId="64cbffa6-6765-42db-ab2d-5aac8c8944f6" providerId="ADAL" clId="{6D5460F7-42EA-4675-9474-94C3E5044674}" dt="2019-11-01T12:55:57.948" v="338" actId="478"/>
          <ac:spMkLst>
            <pc:docMk/>
            <pc:sldMk cId="443550189" sldId="259"/>
            <ac:spMk id="2" creationId="{2ABD99CD-2937-FC47-B9AB-B1AA11490BA1}"/>
          </ac:spMkLst>
        </pc:spChg>
        <pc:spChg chg="add mod">
          <ac:chgData name="Rapahel Pickl" userId="64cbffa6-6765-42db-ab2d-5aac8c8944f6" providerId="ADAL" clId="{6D5460F7-42EA-4675-9474-94C3E5044674}" dt="2019-11-01T13:20:38.873" v="352" actId="20577"/>
          <ac:spMkLst>
            <pc:docMk/>
            <pc:sldMk cId="443550189" sldId="259"/>
            <ac:spMk id="4" creationId="{B7BCC7D5-B1EF-4C53-97CC-0499C886712E}"/>
          </ac:spMkLst>
        </pc:spChg>
        <pc:spChg chg="add del mod">
          <ac:chgData name="Rapahel Pickl" userId="64cbffa6-6765-42db-ab2d-5aac8c8944f6" providerId="ADAL" clId="{6D5460F7-42EA-4675-9474-94C3E5044674}" dt="2019-11-01T12:56:08.685" v="341" actId="478"/>
          <ac:spMkLst>
            <pc:docMk/>
            <pc:sldMk cId="443550189" sldId="259"/>
            <ac:spMk id="6" creationId="{B4B7F625-7296-47D8-9098-9718EED655BD}"/>
          </ac:spMkLst>
        </pc:spChg>
        <pc:spChg chg="del">
          <ac:chgData name="Rapahel Pickl" userId="64cbffa6-6765-42db-ab2d-5aac8c8944f6" providerId="ADAL" clId="{6D5460F7-42EA-4675-9474-94C3E5044674}" dt="2019-11-01T12:05:52.852" v="4"/>
          <ac:spMkLst>
            <pc:docMk/>
            <pc:sldMk cId="443550189" sldId="259"/>
            <ac:spMk id="14" creationId="{71B2258F-86CA-4D4D-8270-BC05FCDEBFB3}"/>
          </ac:spMkLst>
        </pc:spChg>
        <pc:picChg chg="add del">
          <ac:chgData name="Rapahel Pickl" userId="64cbffa6-6765-42db-ab2d-5aac8c8944f6" providerId="ADAL" clId="{6D5460F7-42EA-4675-9474-94C3E5044674}" dt="2019-11-01T12:56:03.349" v="340" actId="478"/>
          <ac:picMkLst>
            <pc:docMk/>
            <pc:sldMk cId="443550189" sldId="259"/>
            <ac:picMk id="5" creationId="{79DCAB59-CB40-41BD-8B70-787EB7DA8708}"/>
          </ac:picMkLst>
        </pc:picChg>
      </pc:sldChg>
      <pc:sldChg chg="addSp delSp modSp delDesignElem">
        <pc:chgData name="Rapahel Pickl" userId="64cbffa6-6765-42db-ab2d-5aac8c8944f6" providerId="ADAL" clId="{6D5460F7-42EA-4675-9474-94C3E5044674}" dt="2019-11-01T13:19:45.200" v="351" actId="20577"/>
        <pc:sldMkLst>
          <pc:docMk/>
          <pc:sldMk cId="985682690" sldId="260"/>
        </pc:sldMkLst>
        <pc:spChg chg="mod">
          <ac:chgData name="Rapahel Pickl" userId="64cbffa6-6765-42db-ab2d-5aac8c8944f6" providerId="ADAL" clId="{6D5460F7-42EA-4675-9474-94C3E5044674}" dt="2019-11-01T12:13:00.942" v="16" actId="14100"/>
          <ac:spMkLst>
            <pc:docMk/>
            <pc:sldMk cId="985682690" sldId="260"/>
            <ac:spMk id="2" creationId="{AB1F3290-3C79-7F4C-96DD-160E52B594B2}"/>
          </ac:spMkLst>
        </pc:spChg>
        <pc:spChg chg="add mod">
          <ac:chgData name="Rapahel Pickl" userId="64cbffa6-6765-42db-ab2d-5aac8c8944f6" providerId="ADAL" clId="{6D5460F7-42EA-4675-9474-94C3E5044674}" dt="2019-11-01T13:19:45.200" v="351" actId="20577"/>
          <ac:spMkLst>
            <pc:docMk/>
            <pc:sldMk cId="985682690" sldId="260"/>
            <ac:spMk id="3" creationId="{C1C4ED44-EA36-4C18-98FA-6E569E65F42E}"/>
          </ac:spMkLst>
        </pc:spChg>
        <pc:spChg chg="del">
          <ac:chgData name="Rapahel Pickl" userId="64cbffa6-6765-42db-ab2d-5aac8c8944f6" providerId="ADAL" clId="{6D5460F7-42EA-4675-9474-94C3E5044674}" dt="2019-11-01T12:05:52.852" v="4"/>
          <ac:spMkLst>
            <pc:docMk/>
            <pc:sldMk cId="985682690" sldId="260"/>
            <ac:spMk id="13" creationId="{CF62D2A7-8207-488C-9F46-316BA81A16C8}"/>
          </ac:spMkLst>
        </pc:spChg>
      </pc:sldChg>
      <pc:sldChg chg="delSp modSp mod setBg modClrScheme setClrOvrMap delDesignElem chgLayout">
        <pc:chgData name="Rapahel Pickl" userId="64cbffa6-6765-42db-ab2d-5aac8c8944f6" providerId="ADAL" clId="{6D5460F7-42EA-4675-9474-94C3E5044674}" dt="2019-11-01T12:47:21.490" v="284" actId="20577"/>
        <pc:sldMkLst>
          <pc:docMk/>
          <pc:sldMk cId="1396915" sldId="261"/>
        </pc:sldMkLst>
        <pc:spChg chg="mod">
          <ac:chgData name="Rapahel Pickl" userId="64cbffa6-6765-42db-ab2d-5aac8c8944f6" providerId="ADAL" clId="{6D5460F7-42EA-4675-9474-94C3E5044674}" dt="2019-11-01T12:06:50.424" v="6" actId="26606"/>
          <ac:spMkLst>
            <pc:docMk/>
            <pc:sldMk cId="1396915" sldId="261"/>
            <ac:spMk id="2" creationId="{CF28DA78-22BC-4841-B7C8-FF3FC08207A2}"/>
          </ac:spMkLst>
        </pc:spChg>
        <pc:spChg chg="mod">
          <ac:chgData name="Rapahel Pickl" userId="64cbffa6-6765-42db-ab2d-5aac8c8944f6" providerId="ADAL" clId="{6D5460F7-42EA-4675-9474-94C3E5044674}" dt="2019-11-01T12:47:21.490" v="284" actId="20577"/>
          <ac:spMkLst>
            <pc:docMk/>
            <pc:sldMk cId="1396915" sldId="261"/>
            <ac:spMk id="3" creationId="{40650DAB-6C16-1F4C-B2D9-94A87FFC7D44}"/>
          </ac:spMkLst>
        </pc:spChg>
        <pc:spChg chg="del">
          <ac:chgData name="Rapahel Pickl" userId="64cbffa6-6765-42db-ab2d-5aac8c8944f6" providerId="ADAL" clId="{6D5460F7-42EA-4675-9474-94C3E5044674}" dt="2019-11-01T12:05:52.852" v="4"/>
          <ac:spMkLst>
            <pc:docMk/>
            <pc:sldMk cId="1396915" sldId="261"/>
            <ac:spMk id="10" creationId="{CF62D2A7-8207-488C-9F46-316BA81A16C8}"/>
          </ac:spMkLst>
        </pc:spChg>
        <pc:picChg chg="mod">
          <ac:chgData name="Rapahel Pickl" userId="64cbffa6-6765-42db-ab2d-5aac8c8944f6" providerId="ADAL" clId="{6D5460F7-42EA-4675-9474-94C3E5044674}" dt="2019-11-01T12:06:50.424" v="6" actId="26606"/>
          <ac:picMkLst>
            <pc:docMk/>
            <pc:sldMk cId="1396915" sldId="261"/>
            <ac:picMk id="5" creationId="{A310AF88-6831-D94F-84A9-86D8CA031E84}"/>
          </ac:picMkLst>
        </pc:picChg>
      </pc:sldChg>
      <pc:sldChg chg="addSp delSp modSp">
        <pc:chgData name="Rapahel Pickl" userId="64cbffa6-6765-42db-ab2d-5aac8c8944f6" providerId="ADAL" clId="{6D5460F7-42EA-4675-9474-94C3E5044674}" dt="2019-11-01T12:51:01.775" v="295" actId="478"/>
        <pc:sldMkLst>
          <pc:docMk/>
          <pc:sldMk cId="58623920" sldId="262"/>
        </pc:sldMkLst>
        <pc:spChg chg="add del mod ord">
          <ac:chgData name="Rapahel Pickl" userId="64cbffa6-6765-42db-ab2d-5aac8c8944f6" providerId="ADAL" clId="{6D5460F7-42EA-4675-9474-94C3E5044674}" dt="2019-11-01T12:51:01.775" v="295" actId="478"/>
          <ac:spMkLst>
            <pc:docMk/>
            <pc:sldMk cId="58623920" sldId="262"/>
            <ac:spMk id="6" creationId="{B0E7A4BF-B20E-4B67-806B-5B773F3E3F1B}"/>
          </ac:spMkLst>
        </pc:spChg>
        <pc:picChg chg="add mod">
          <ac:chgData name="Rapahel Pickl" userId="64cbffa6-6765-42db-ab2d-5aac8c8944f6" providerId="ADAL" clId="{6D5460F7-42EA-4675-9474-94C3E5044674}" dt="2019-11-01T12:49:41.608" v="288" actId="1076"/>
          <ac:picMkLst>
            <pc:docMk/>
            <pc:sldMk cId="58623920" sldId="262"/>
            <ac:picMk id="5" creationId="{5914CA37-C35F-44FC-B6E3-F43F15B5D9AC}"/>
          </ac:picMkLst>
        </pc:picChg>
      </pc:sldChg>
      <pc:sldChg chg="addSp delSp modSp">
        <pc:chgData name="Rapahel Pickl" userId="64cbffa6-6765-42db-ab2d-5aac8c8944f6" providerId="ADAL" clId="{6D5460F7-42EA-4675-9474-94C3E5044674}" dt="2019-11-01T13:34:10.726" v="354" actId="1076"/>
        <pc:sldMkLst>
          <pc:docMk/>
          <pc:sldMk cId="509619551" sldId="266"/>
        </pc:sldMkLst>
        <pc:spChg chg="add del">
          <ac:chgData name="Rapahel Pickl" userId="64cbffa6-6765-42db-ab2d-5aac8c8944f6" providerId="ADAL" clId="{6D5460F7-42EA-4675-9474-94C3E5044674}" dt="2019-11-01T13:34:03.457" v="353" actId="478"/>
          <ac:spMkLst>
            <pc:docMk/>
            <pc:sldMk cId="509619551" sldId="266"/>
            <ac:spMk id="2" creationId="{DBF98E83-1C21-4E79-A780-8FC88FDA9997}"/>
          </ac:spMkLst>
        </pc:spChg>
        <pc:spChg chg="add mod ord">
          <ac:chgData name="Rapahel Pickl" userId="64cbffa6-6765-42db-ab2d-5aac8c8944f6" providerId="ADAL" clId="{6D5460F7-42EA-4675-9474-94C3E5044674}" dt="2019-11-01T12:43:40.161" v="196" actId="14100"/>
          <ac:spMkLst>
            <pc:docMk/>
            <pc:sldMk cId="509619551" sldId="266"/>
            <ac:spMk id="7" creationId="{74EA0EB9-66FD-4BC9-99D8-6BC9DAD842A3}"/>
          </ac:spMkLst>
        </pc:spChg>
        <pc:picChg chg="mod">
          <ac:chgData name="Rapahel Pickl" userId="64cbffa6-6765-42db-ab2d-5aac8c8944f6" providerId="ADAL" clId="{6D5460F7-42EA-4675-9474-94C3E5044674}" dt="2019-11-01T12:42:09.195" v="187" actId="1076"/>
          <ac:picMkLst>
            <pc:docMk/>
            <pc:sldMk cId="509619551" sldId="266"/>
            <ac:picMk id="4" creationId="{01A58469-34B9-482B-915F-51A1B0B6FEB3}"/>
          </ac:picMkLst>
        </pc:picChg>
        <pc:picChg chg="add del mod">
          <ac:chgData name="Rapahel Pickl" userId="64cbffa6-6765-42db-ab2d-5aac8c8944f6" providerId="ADAL" clId="{6D5460F7-42EA-4675-9474-94C3E5044674}" dt="2019-11-01T12:41:22.668" v="173"/>
          <ac:picMkLst>
            <pc:docMk/>
            <pc:sldMk cId="509619551" sldId="266"/>
            <ac:picMk id="5" creationId="{450A0478-CE55-497A-9755-9A3A3F48768D}"/>
          </ac:picMkLst>
        </pc:picChg>
        <pc:picChg chg="mod">
          <ac:chgData name="Rapahel Pickl" userId="64cbffa6-6765-42db-ab2d-5aac8c8944f6" providerId="ADAL" clId="{6D5460F7-42EA-4675-9474-94C3E5044674}" dt="2019-11-01T13:34:10.726" v="354" actId="1076"/>
          <ac:picMkLst>
            <pc:docMk/>
            <pc:sldMk cId="509619551" sldId="266"/>
            <ac:picMk id="6" creationId="{83D8328E-BA3A-42DC-AFCE-EF059B1CEBCC}"/>
          </ac:picMkLst>
        </pc:picChg>
        <pc:picChg chg="add mod">
          <ac:chgData name="Rapahel Pickl" userId="64cbffa6-6765-42db-ab2d-5aac8c8944f6" providerId="ADAL" clId="{6D5460F7-42EA-4675-9474-94C3E5044674}" dt="2019-11-01T12:41:49.273" v="182" actId="962"/>
          <ac:picMkLst>
            <pc:docMk/>
            <pc:sldMk cId="509619551" sldId="266"/>
            <ac:picMk id="9" creationId="{2B1BBE40-351A-4D3B-831B-A3AC30E1703D}"/>
          </ac:picMkLst>
        </pc:picChg>
      </pc:sldChg>
      <pc:sldChg chg="addSp delSp modSp">
        <pc:chgData name="Rapahel Pickl" userId="64cbffa6-6765-42db-ab2d-5aac8c8944f6" providerId="ADAL" clId="{6D5460F7-42EA-4675-9474-94C3E5044674}" dt="2019-11-01T12:41:38.250" v="178" actId="478"/>
        <pc:sldMkLst>
          <pc:docMk/>
          <pc:sldMk cId="2677074795" sldId="267"/>
        </pc:sldMkLst>
        <pc:spChg chg="mod">
          <ac:chgData name="Rapahel Pickl" userId="64cbffa6-6765-42db-ab2d-5aac8c8944f6" providerId="ADAL" clId="{6D5460F7-42EA-4675-9474-94C3E5044674}" dt="2019-11-01T12:35:29.992" v="129" actId="1076"/>
          <ac:spMkLst>
            <pc:docMk/>
            <pc:sldMk cId="2677074795" sldId="267"/>
            <ac:spMk id="2" creationId="{7D9CB2E5-6D9F-4D36-8A6A-6F4063D96409}"/>
          </ac:spMkLst>
        </pc:spChg>
        <pc:spChg chg="mod">
          <ac:chgData name="Rapahel Pickl" userId="64cbffa6-6765-42db-ab2d-5aac8c8944f6" providerId="ADAL" clId="{6D5460F7-42EA-4675-9474-94C3E5044674}" dt="2019-11-01T12:40:38.552" v="159" actId="1076"/>
          <ac:spMkLst>
            <pc:docMk/>
            <pc:sldMk cId="2677074795" sldId="267"/>
            <ac:spMk id="3" creationId="{542267FB-F01C-43D9-A73D-C16E6BCDDD88}"/>
          </ac:spMkLst>
        </pc:spChg>
        <pc:spChg chg="add del mod ord">
          <ac:chgData name="Rapahel Pickl" userId="64cbffa6-6765-42db-ab2d-5aac8c8944f6" providerId="ADAL" clId="{6D5460F7-42EA-4675-9474-94C3E5044674}" dt="2019-11-01T12:41:38.250" v="178" actId="478"/>
          <ac:spMkLst>
            <pc:docMk/>
            <pc:sldMk cId="2677074795" sldId="267"/>
            <ac:spMk id="7" creationId="{74826EA4-037D-434E-A923-457BFEF7818D}"/>
          </ac:spMkLst>
        </pc:spChg>
        <pc:picChg chg="add del mod ord">
          <ac:chgData name="Rapahel Pickl" userId="64cbffa6-6765-42db-ab2d-5aac8c8944f6" providerId="ADAL" clId="{6D5460F7-42EA-4675-9474-94C3E5044674}" dt="2019-11-01T12:37:09.523" v="152" actId="478"/>
          <ac:picMkLst>
            <pc:docMk/>
            <pc:sldMk cId="2677074795" sldId="267"/>
            <ac:picMk id="5" creationId="{85026E3E-79CF-4DA5-AF4B-13983D848AB5}"/>
          </ac:picMkLst>
        </pc:picChg>
        <pc:picChg chg="add">
          <ac:chgData name="Rapahel Pickl" userId="64cbffa6-6765-42db-ab2d-5aac8c8944f6" providerId="ADAL" clId="{6D5460F7-42EA-4675-9474-94C3E5044674}" dt="2019-11-01T12:30:41.234" v="118"/>
          <ac:picMkLst>
            <pc:docMk/>
            <pc:sldMk cId="2677074795" sldId="267"/>
            <ac:picMk id="6" creationId="{3D23F76E-C4A6-485C-9DA7-FB758ABF6CD3}"/>
          </ac:picMkLst>
        </pc:picChg>
        <pc:picChg chg="add del mod">
          <ac:chgData name="Rapahel Pickl" userId="64cbffa6-6765-42db-ab2d-5aac8c8944f6" providerId="ADAL" clId="{6D5460F7-42EA-4675-9474-94C3E5044674}" dt="2019-11-01T12:41:36.790" v="177" actId="478"/>
          <ac:picMkLst>
            <pc:docMk/>
            <pc:sldMk cId="2677074795" sldId="267"/>
            <ac:picMk id="9" creationId="{5C559146-3FF4-410E-BC70-3DE33E194DE4}"/>
          </ac:picMkLst>
        </pc:picChg>
      </pc:sldChg>
      <pc:sldChg chg="addSp modSp">
        <pc:chgData name="Rapahel Pickl" userId="64cbffa6-6765-42db-ab2d-5aac8c8944f6" providerId="ADAL" clId="{6D5460F7-42EA-4675-9474-94C3E5044674}" dt="2019-11-01T12:53:51.725" v="327" actId="1076"/>
        <pc:sldMkLst>
          <pc:docMk/>
          <pc:sldMk cId="3059901238" sldId="269"/>
        </pc:sldMkLst>
        <pc:spChg chg="mod">
          <ac:chgData name="Rapahel Pickl" userId="64cbffa6-6765-42db-ab2d-5aac8c8944f6" providerId="ADAL" clId="{6D5460F7-42EA-4675-9474-94C3E5044674}" dt="2019-11-01T12:53:47.596" v="326" actId="20577"/>
          <ac:spMkLst>
            <pc:docMk/>
            <pc:sldMk cId="3059901238" sldId="269"/>
            <ac:spMk id="3" creationId="{D89C1ED6-E054-4D65-BF92-A357A0F8CFB7}"/>
          </ac:spMkLst>
        </pc:spChg>
        <pc:picChg chg="add mod">
          <ac:chgData name="Rapahel Pickl" userId="64cbffa6-6765-42db-ab2d-5aac8c8944f6" providerId="ADAL" clId="{6D5460F7-42EA-4675-9474-94C3E5044674}" dt="2019-11-01T12:53:51.725" v="327" actId="1076"/>
          <ac:picMkLst>
            <pc:docMk/>
            <pc:sldMk cId="3059901238" sldId="269"/>
            <ac:picMk id="5" creationId="{F7D06418-759D-42A6-89CB-3D5BB3733D1E}"/>
          </ac:picMkLst>
        </pc:picChg>
      </pc:sldChg>
    </pc:docChg>
  </pc:docChgLst>
  <pc:docChgLst>
    <pc:chgData name="Koppen, L.M. van (11031859)" userId="S::11031859@student.hhs.nl::afbd2bf8-311d-45e2-afaa-42058cad1bbc" providerId="AD" clId="Web-{52068E78-F03A-6A8E-F202-17704384EF80}"/>
    <pc:docChg chg="modSld sldOrd">
      <pc:chgData name="Koppen, L.M. van (11031859)" userId="S::11031859@student.hhs.nl::afbd2bf8-311d-45e2-afaa-42058cad1bbc" providerId="AD" clId="Web-{52068E78-F03A-6A8E-F202-17704384EF80}" dt="2019-11-01T12:48:57.940" v="1163" actId="20577"/>
      <pc:docMkLst>
        <pc:docMk/>
      </pc:docMkLst>
      <pc:sldChg chg="modSp">
        <pc:chgData name="Koppen, L.M. van (11031859)" userId="S::11031859@student.hhs.nl::afbd2bf8-311d-45e2-afaa-42058cad1bbc" providerId="AD" clId="Web-{52068E78-F03A-6A8E-F202-17704384EF80}" dt="2019-11-01T12:44:31.126" v="1051" actId="20577"/>
        <pc:sldMkLst>
          <pc:docMk/>
          <pc:sldMk cId="831417486" sldId="256"/>
        </pc:sldMkLst>
        <pc:spChg chg="mod">
          <ac:chgData name="Koppen, L.M. van (11031859)" userId="S::11031859@student.hhs.nl::afbd2bf8-311d-45e2-afaa-42058cad1bbc" providerId="AD" clId="Web-{52068E78-F03A-6A8E-F202-17704384EF80}" dt="2019-11-01T12:44:31.126" v="1051" actId="20577"/>
          <ac:spMkLst>
            <pc:docMk/>
            <pc:sldMk cId="831417486" sldId="256"/>
            <ac:spMk id="3" creationId="{24346F58-6534-D349-9974-797285A070C1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45:34.907" v="1063" actId="20577"/>
        <pc:sldMkLst>
          <pc:docMk/>
          <pc:sldMk cId="1396915" sldId="261"/>
        </pc:sldMkLst>
        <pc:spChg chg="mod">
          <ac:chgData name="Koppen, L.M. van (11031859)" userId="S::11031859@student.hhs.nl::afbd2bf8-311d-45e2-afaa-42058cad1bbc" providerId="AD" clId="Web-{52068E78-F03A-6A8E-F202-17704384EF80}" dt="2019-11-01T12:33:34.794" v="610" actId="20577"/>
          <ac:spMkLst>
            <pc:docMk/>
            <pc:sldMk cId="1396915" sldId="261"/>
            <ac:spMk id="2" creationId="{CF28DA78-22BC-4841-B7C8-FF3FC08207A2}"/>
          </ac:spMkLst>
        </pc:spChg>
        <pc:spChg chg="mod">
          <ac:chgData name="Koppen, L.M. van (11031859)" userId="S::11031859@student.hhs.nl::afbd2bf8-311d-45e2-afaa-42058cad1bbc" providerId="AD" clId="Web-{52068E78-F03A-6A8E-F202-17704384EF80}" dt="2019-11-01T12:45:34.907" v="1063" actId="20577"/>
          <ac:spMkLst>
            <pc:docMk/>
            <pc:sldMk cId="1396915" sldId="261"/>
            <ac:spMk id="3" creationId="{40650DAB-6C16-1F4C-B2D9-94A87FFC7D44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36:08.842" v="657" actId="20577"/>
        <pc:sldMkLst>
          <pc:docMk/>
          <pc:sldMk cId="58623920" sldId="262"/>
        </pc:sldMkLst>
        <pc:spChg chg="mod">
          <ac:chgData name="Koppen, L.M. van (11031859)" userId="S::11031859@student.hhs.nl::afbd2bf8-311d-45e2-afaa-42058cad1bbc" providerId="AD" clId="Web-{52068E78-F03A-6A8E-F202-17704384EF80}" dt="2019-11-01T12:36:08.842" v="657" actId="20577"/>
          <ac:spMkLst>
            <pc:docMk/>
            <pc:sldMk cId="58623920" sldId="262"/>
            <ac:spMk id="3" creationId="{71CD9A99-46D3-4D7B-8196-A5F7FD42624C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43:34.876" v="967" actId="20577"/>
        <pc:sldMkLst>
          <pc:docMk/>
          <pc:sldMk cId="1226925006" sldId="263"/>
        </pc:sldMkLst>
        <pc:spChg chg="mod">
          <ac:chgData name="Koppen, L.M. van (11031859)" userId="S::11031859@student.hhs.nl::afbd2bf8-311d-45e2-afaa-42058cad1bbc" providerId="AD" clId="Web-{52068E78-F03A-6A8E-F202-17704384EF80}" dt="2019-11-01T12:43:34.876" v="967" actId="20577"/>
          <ac:spMkLst>
            <pc:docMk/>
            <pc:sldMk cId="1226925006" sldId="263"/>
            <ac:spMk id="3" creationId="{21E91BA5-FE7F-4ED9-8E9A-6F550B3387F8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37:17.108" v="683" actId="20577"/>
        <pc:sldMkLst>
          <pc:docMk/>
          <pc:sldMk cId="3250320976" sldId="264"/>
        </pc:sldMkLst>
        <pc:spChg chg="mod">
          <ac:chgData name="Koppen, L.M. van (11031859)" userId="S::11031859@student.hhs.nl::afbd2bf8-311d-45e2-afaa-42058cad1bbc" providerId="AD" clId="Web-{52068E78-F03A-6A8E-F202-17704384EF80}" dt="2019-11-01T12:37:17.108" v="683" actId="20577"/>
          <ac:spMkLst>
            <pc:docMk/>
            <pc:sldMk cId="3250320976" sldId="264"/>
            <ac:spMk id="3" creationId="{B4AC3D11-85AB-4CCA-BC6E-0CFDD6E5EFF5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46:30.736" v="1117" actId="20577"/>
        <pc:sldMkLst>
          <pc:docMk/>
          <pc:sldMk cId="2859598391" sldId="265"/>
        </pc:sldMkLst>
        <pc:spChg chg="mod">
          <ac:chgData name="Koppen, L.M. van (11031859)" userId="S::11031859@student.hhs.nl::afbd2bf8-311d-45e2-afaa-42058cad1bbc" providerId="AD" clId="Web-{52068E78-F03A-6A8E-F202-17704384EF80}" dt="2019-11-01T12:46:30.736" v="1117" actId="20577"/>
          <ac:spMkLst>
            <pc:docMk/>
            <pc:sldMk cId="2859598391" sldId="265"/>
            <ac:spMk id="3" creationId="{6E18961C-4312-4016-95F1-84BE3976A49C}"/>
          </ac:spMkLst>
        </pc:spChg>
      </pc:sldChg>
      <pc:sldChg chg="addSp delSp modSp ord">
        <pc:chgData name="Koppen, L.M. van (11031859)" userId="S::11031859@student.hhs.nl::afbd2bf8-311d-45e2-afaa-42058cad1bbc" providerId="AD" clId="Web-{52068E78-F03A-6A8E-F202-17704384EF80}" dt="2019-11-01T12:32:27.575" v="543"/>
        <pc:sldMkLst>
          <pc:docMk/>
          <pc:sldMk cId="509619551" sldId="266"/>
        </pc:sldMkLst>
        <pc:spChg chg="del">
          <ac:chgData name="Koppen, L.M. van (11031859)" userId="S::11031859@student.hhs.nl::afbd2bf8-311d-45e2-afaa-42058cad1bbc" providerId="AD" clId="Web-{52068E78-F03A-6A8E-F202-17704384EF80}" dt="2019-11-01T12:17:09.039" v="319"/>
          <ac:spMkLst>
            <pc:docMk/>
            <pc:sldMk cId="509619551" sldId="266"/>
            <ac:spMk id="3" creationId="{4859D141-7C8D-4187-850E-0A55F232A438}"/>
          </ac:spMkLst>
        </pc:spChg>
        <pc:picChg chg="add mod ord">
          <ac:chgData name="Koppen, L.M. van (11031859)" userId="S::11031859@student.hhs.nl::afbd2bf8-311d-45e2-afaa-42058cad1bbc" providerId="AD" clId="Web-{52068E78-F03A-6A8E-F202-17704384EF80}" dt="2019-11-01T12:19:44.649" v="331" actId="1076"/>
          <ac:picMkLst>
            <pc:docMk/>
            <pc:sldMk cId="509619551" sldId="266"/>
            <ac:picMk id="4" creationId="{01A58469-34B9-482B-915F-51A1B0B6FEB3}"/>
          </ac:picMkLst>
        </pc:picChg>
        <pc:picChg chg="add mod">
          <ac:chgData name="Koppen, L.M. van (11031859)" userId="S::11031859@student.hhs.nl::afbd2bf8-311d-45e2-afaa-42058cad1bbc" providerId="AD" clId="Web-{52068E78-F03A-6A8E-F202-17704384EF80}" dt="2019-11-01T12:24:38.917" v="333" actId="1076"/>
          <ac:picMkLst>
            <pc:docMk/>
            <pc:sldMk cId="509619551" sldId="266"/>
            <ac:picMk id="6" creationId="{83D8328E-BA3A-42DC-AFCE-EF059B1CEBCC}"/>
          </ac:picMkLst>
        </pc:picChg>
      </pc:sldChg>
      <pc:sldChg chg="modSp">
        <pc:chgData name="Koppen, L.M. van (11031859)" userId="S::11031859@student.hhs.nl::afbd2bf8-311d-45e2-afaa-42058cad1bbc" providerId="AD" clId="Web-{52068E78-F03A-6A8E-F202-17704384EF80}" dt="2019-11-01T12:42:52.875" v="952" actId="20577"/>
        <pc:sldMkLst>
          <pc:docMk/>
          <pc:sldMk cId="2677074795" sldId="267"/>
        </pc:sldMkLst>
        <pc:spChg chg="mod">
          <ac:chgData name="Koppen, L.M. van (11031859)" userId="S::11031859@student.hhs.nl::afbd2bf8-311d-45e2-afaa-42058cad1bbc" providerId="AD" clId="Web-{52068E78-F03A-6A8E-F202-17704384EF80}" dt="2019-11-01T12:42:52.875" v="952" actId="20577"/>
          <ac:spMkLst>
            <pc:docMk/>
            <pc:sldMk cId="2677074795" sldId="267"/>
            <ac:spMk id="3" creationId="{542267FB-F01C-43D9-A73D-C16E6BCDDD88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47:17.439" v="1128" actId="20577"/>
        <pc:sldMkLst>
          <pc:docMk/>
          <pc:sldMk cId="2312380407" sldId="268"/>
        </pc:sldMkLst>
        <pc:spChg chg="mod">
          <ac:chgData name="Koppen, L.M. van (11031859)" userId="S::11031859@student.hhs.nl::afbd2bf8-311d-45e2-afaa-42058cad1bbc" providerId="AD" clId="Web-{52068E78-F03A-6A8E-F202-17704384EF80}" dt="2019-11-01T12:47:17.439" v="1128" actId="20577"/>
          <ac:spMkLst>
            <pc:docMk/>
            <pc:sldMk cId="2312380407" sldId="268"/>
            <ac:spMk id="3" creationId="{2EAC20D3-8F83-40D6-8ECD-8E6F32DEB500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48:57.940" v="1162" actId="20577"/>
        <pc:sldMkLst>
          <pc:docMk/>
          <pc:sldMk cId="3059901238" sldId="269"/>
        </pc:sldMkLst>
        <pc:spChg chg="mod">
          <ac:chgData name="Koppen, L.M. van (11031859)" userId="S::11031859@student.hhs.nl::afbd2bf8-311d-45e2-afaa-42058cad1bbc" providerId="AD" clId="Web-{52068E78-F03A-6A8E-F202-17704384EF80}" dt="2019-11-01T12:48:57.940" v="1162" actId="20577"/>
          <ac:spMkLst>
            <pc:docMk/>
            <pc:sldMk cId="3059901238" sldId="269"/>
            <ac:spMk id="3" creationId="{D89C1ED6-E054-4D65-BF92-A357A0F8CF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90ED5-BFDE-48B2-B5BC-A6BC7BEADA9B}" type="datetimeFigureOut">
              <a:rPr lang="en-DE" smtClean="0"/>
              <a:t>01/11/2019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0D448-854D-4399-84E4-2CDC956D9E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218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205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2244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22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011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829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32473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51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1301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266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5049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666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652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9E9941E-26B5-504E-9F26-FD2495303636}" type="datetimeFigureOut">
              <a:rPr lang="nl-NL" smtClean="0"/>
              <a:t>1-11-2019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66861B3-F671-3642-A79A-3F04A1D5AB2F}" type="slidenum">
              <a:rPr lang="nl-NL" smtClean="0"/>
              <a:t>‹#›</a:t>
            </a:fld>
            <a:endParaRPr lang="nl-N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912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F3290-3C79-7F4C-96DD-160E52B5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2692" y="1534725"/>
            <a:ext cx="8975852" cy="1180484"/>
          </a:xfrm>
        </p:spPr>
        <p:txBody>
          <a:bodyPr>
            <a:normAutofit/>
          </a:bodyPr>
          <a:lstStyle/>
          <a:p>
            <a:pPr algn="ctr"/>
            <a:r>
              <a:rPr lang="nl-NL" sz="8000" b="1" u="sng" err="1"/>
              <a:t>Ortho</a:t>
            </a:r>
            <a:r>
              <a:rPr lang="nl-NL" sz="8000" b="1" u="sng"/>
              <a:t> </a:t>
            </a:r>
            <a:r>
              <a:rPr lang="nl-NL" sz="8000" b="1" u="sng" err="1"/>
              <a:t>Eyes</a:t>
            </a:r>
            <a:r>
              <a:rPr lang="nl-NL" sz="8000" b="1" u="sng"/>
              <a:t>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2FF5E0D8-63C2-8E41-B200-967A52BA1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8" r="-2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4ED44-EA36-4C18-98FA-6E569E65F42E}"/>
              </a:ext>
            </a:extLst>
          </p:cNvPr>
          <p:cNvSpPr txBox="1"/>
          <p:nvPr/>
        </p:nvSpPr>
        <p:spPr>
          <a:xfrm>
            <a:off x="1322773" y="3013788"/>
            <a:ext cx="4773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nl-NL" dirty="0">
                <a:solidFill>
                  <a:schemeClr val="accent6"/>
                </a:solidFill>
                <a:ea typeface="MS PGothic"/>
              </a:rPr>
              <a:t>Raphael Pickl, Brice Lang-Nguyen, </a:t>
            </a:r>
          </a:p>
          <a:p>
            <a:pPr algn="ctr"/>
            <a:r>
              <a:rPr lang="de-DE" altLang="nl-NL" dirty="0">
                <a:solidFill>
                  <a:schemeClr val="accent6"/>
                </a:solidFill>
                <a:ea typeface="MS PGothic"/>
              </a:rPr>
              <a:t>Eddie </a:t>
            </a:r>
            <a:r>
              <a:rPr lang="de-DE" altLang="nl-NL" dirty="0" err="1">
                <a:solidFill>
                  <a:schemeClr val="accent6"/>
                </a:solidFill>
                <a:ea typeface="MS PGothic"/>
              </a:rPr>
              <a:t>Versluis</a:t>
            </a:r>
            <a:r>
              <a:rPr lang="de-DE" altLang="nl-NL" dirty="0">
                <a:solidFill>
                  <a:schemeClr val="accent6"/>
                </a:solidFill>
                <a:ea typeface="MS PGothic"/>
              </a:rPr>
              <a:t>, Hassan Ali, Arjun </a:t>
            </a:r>
            <a:r>
              <a:rPr lang="de-DE" altLang="nl-NL" dirty="0" err="1">
                <a:solidFill>
                  <a:schemeClr val="accent6"/>
                </a:solidFill>
                <a:ea typeface="MS PGothic"/>
              </a:rPr>
              <a:t>Sardjoe</a:t>
            </a:r>
            <a:r>
              <a:rPr lang="de-DE" altLang="nl-NL" dirty="0">
                <a:solidFill>
                  <a:schemeClr val="accent6"/>
                </a:solidFill>
                <a:ea typeface="MS PGothic"/>
              </a:rPr>
              <a:t> </a:t>
            </a:r>
            <a:r>
              <a:rPr lang="de-DE" altLang="nl-NL" dirty="0" err="1">
                <a:solidFill>
                  <a:schemeClr val="accent6"/>
                </a:solidFill>
                <a:ea typeface="MS PGothic"/>
              </a:rPr>
              <a:t>Missier</a:t>
            </a:r>
            <a:r>
              <a:rPr lang="de-DE" altLang="nl-NL" dirty="0">
                <a:solidFill>
                  <a:schemeClr val="accent6"/>
                </a:solidFill>
                <a:ea typeface="MS PGothic"/>
              </a:rPr>
              <a:t>, Lennart van Koppen, Rachelle Kiepe, Dr. Tony Andrioli</a:t>
            </a:r>
            <a:endParaRPr lang="de-DE" altLang="nl-NL" dirty="0">
              <a:solidFill>
                <a:schemeClr val="accent6"/>
              </a:solidFill>
              <a:ea typeface="MS PGothic"/>
              <a:cs typeface="Calibri"/>
            </a:endParaRPr>
          </a:p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85682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FEF80-08D2-4300-8FA0-11C80BE7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Step 1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AC20D3-8F83-40D6-8ECD-8E6F32DE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nl-NL"/>
              <a:t>Understanding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results</a:t>
            </a:r>
            <a:r>
              <a:rPr lang="nl-NL"/>
              <a:t> of iteration 2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confirming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results</a:t>
            </a:r>
            <a:r>
              <a:rPr lang="nl-NL"/>
              <a:t>.</a:t>
            </a:r>
          </a:p>
          <a:p>
            <a:pPr marL="383540" indent="-383540"/>
            <a:r>
              <a:rPr lang="nl-NL"/>
              <a:t>In </a:t>
            </a:r>
            <a:r>
              <a:rPr lang="nl-NL" err="1"/>
              <a:t>the</a:t>
            </a:r>
            <a:r>
              <a:rPr lang="nl-NL"/>
              <a:t> proces we </a:t>
            </a:r>
            <a:r>
              <a:rPr lang="nl-NL" err="1"/>
              <a:t>received</a:t>
            </a:r>
            <a:r>
              <a:rPr lang="nl-NL"/>
              <a:t> more data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err="1"/>
              <a:t>insights</a:t>
            </a:r>
            <a:r>
              <a:rPr lang="nl-NL"/>
              <a:t> on </a:t>
            </a:r>
            <a:r>
              <a:rPr lang="nl-NL" err="1"/>
              <a:t>the</a:t>
            </a:r>
            <a:r>
              <a:rPr lang="nl-NL"/>
              <a:t> data.</a:t>
            </a:r>
          </a:p>
          <a:p>
            <a:pPr lvl="1" indent="-383540"/>
            <a:r>
              <a:rPr lang="nl-NL"/>
              <a:t>We </a:t>
            </a:r>
            <a:r>
              <a:rPr lang="nl-NL" err="1"/>
              <a:t>know</a:t>
            </a:r>
            <a:r>
              <a:rPr lang="nl-NL"/>
              <a:t> </a:t>
            </a:r>
            <a:r>
              <a:rPr lang="nl-NL" err="1"/>
              <a:t>what</a:t>
            </a:r>
            <a:r>
              <a:rPr lang="nl-NL"/>
              <a:t> data </a:t>
            </a:r>
            <a:r>
              <a:rPr lang="nl-NL" err="1"/>
              <a:t>belongs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what</a:t>
            </a:r>
            <a:r>
              <a:rPr lang="nl-NL"/>
              <a:t> </a:t>
            </a:r>
            <a:r>
              <a:rPr lang="nl-NL" err="1"/>
              <a:t>exercises</a:t>
            </a:r>
            <a:endParaRPr lang="nl-NL"/>
          </a:p>
          <a:p>
            <a:pPr lvl="1" indent="-383540"/>
            <a:r>
              <a:rPr lang="nl-NL"/>
              <a:t>We made </a:t>
            </a:r>
            <a:r>
              <a:rPr lang="nl-NL" err="1"/>
              <a:t>our</a:t>
            </a:r>
            <a:r>
              <a:rPr lang="nl-NL"/>
              <a:t> </a:t>
            </a:r>
            <a:r>
              <a:rPr lang="nl-NL" err="1"/>
              <a:t>own</a:t>
            </a:r>
            <a:r>
              <a:rPr lang="nl-NL"/>
              <a:t> </a:t>
            </a:r>
            <a:r>
              <a:rPr lang="nl-NL" err="1"/>
              <a:t>kinematic</a:t>
            </a:r>
            <a:r>
              <a:rPr lang="nl-NL"/>
              <a:t> </a:t>
            </a:r>
            <a:r>
              <a:rPr lang="nl-NL" err="1"/>
              <a:t>recordings</a:t>
            </a:r>
            <a:r>
              <a:rPr lang="nl-NL"/>
              <a:t> </a:t>
            </a:r>
          </a:p>
          <a:p>
            <a:pPr lvl="2" indent="-383540"/>
            <a:r>
              <a:rPr lang="nl-NL" err="1"/>
              <a:t>Introduced</a:t>
            </a:r>
            <a:r>
              <a:rPr lang="nl-NL"/>
              <a:t> </a:t>
            </a:r>
            <a:r>
              <a:rPr lang="nl-NL" err="1"/>
              <a:t>anomalies</a:t>
            </a:r>
            <a:endParaRPr lang="nl-NL"/>
          </a:p>
          <a:p>
            <a:pPr lvl="2" indent="-383540"/>
            <a:endParaRPr lang="nl-NL"/>
          </a:p>
          <a:p>
            <a:pPr marL="457200" lvl="1" indent="0">
              <a:buNone/>
            </a:pPr>
            <a:endParaRPr lang="nl-NL"/>
          </a:p>
          <a:p>
            <a:pPr marL="457200" lvl="1" indent="0">
              <a:buNone/>
            </a:pPr>
            <a:endParaRPr lang="nl-NL"/>
          </a:p>
          <a:p>
            <a:pPr marL="383540" indent="-38354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380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3AE9E-0FAA-4AF9-9E32-1954197A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Step 2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9C1ED6-E054-4D65-BF92-A357A0F8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15231"/>
            <a:ext cx="9601200" cy="4385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nl-NL" err="1"/>
              <a:t>Anomaly</a:t>
            </a:r>
            <a:r>
              <a:rPr lang="nl-NL"/>
              <a:t> </a:t>
            </a:r>
            <a:r>
              <a:rPr lang="nl-NL" err="1"/>
              <a:t>detection</a:t>
            </a:r>
            <a:endParaRPr lang="nl-NL"/>
          </a:p>
          <a:p>
            <a:pPr lvl="1" indent="-383540"/>
            <a:r>
              <a:rPr lang="nl-NL" err="1"/>
              <a:t>Swapped</a:t>
            </a:r>
            <a:r>
              <a:rPr lang="nl-NL"/>
              <a:t> sensor data</a:t>
            </a:r>
          </a:p>
          <a:p>
            <a:pPr lvl="1" indent="-383540"/>
            <a:r>
              <a:rPr lang="nl-NL"/>
              <a:t>Incorrect file </a:t>
            </a:r>
            <a:r>
              <a:rPr lang="nl-NL" err="1"/>
              <a:t>names</a:t>
            </a:r>
            <a:endParaRPr lang="nl-NL"/>
          </a:p>
          <a:p>
            <a:pPr lvl="1" indent="-383540"/>
            <a:r>
              <a:rPr lang="nl-NL"/>
              <a:t>Double </a:t>
            </a:r>
            <a:r>
              <a:rPr lang="nl-NL" err="1"/>
              <a:t>exercises</a:t>
            </a:r>
            <a:r>
              <a:rPr lang="nl-NL"/>
              <a:t> in </a:t>
            </a:r>
            <a:r>
              <a:rPr lang="nl-NL" err="1"/>
              <a:t>one</a:t>
            </a:r>
            <a:r>
              <a:rPr lang="nl-NL"/>
              <a:t> file </a:t>
            </a:r>
          </a:p>
          <a:p>
            <a:pPr marL="530860" lvl="1" indent="0">
              <a:buNone/>
            </a:pPr>
            <a:endParaRPr lang="nl-NL"/>
          </a:p>
          <a:p>
            <a:pPr marL="530860" lvl="1" indent="0">
              <a:buNone/>
            </a:pPr>
            <a:endParaRPr lang="nl-NL"/>
          </a:p>
          <a:p>
            <a:pPr marL="530860" lvl="1" indent="0">
              <a:buNone/>
            </a:pPr>
            <a:endParaRPr lang="nl-NL"/>
          </a:p>
          <a:p>
            <a:pPr marL="383540" indent="-383540"/>
            <a:r>
              <a:rPr lang="nl-NL" err="1"/>
              <a:t>Decide</a:t>
            </a:r>
            <a:r>
              <a:rPr lang="nl-NL"/>
              <a:t> </a:t>
            </a:r>
            <a:r>
              <a:rPr lang="nl-NL" err="1"/>
              <a:t>what</a:t>
            </a:r>
            <a:r>
              <a:rPr lang="nl-NL"/>
              <a:t> </a:t>
            </a:r>
            <a:r>
              <a:rPr lang="nl-NL" err="1"/>
              <a:t>excercises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use</a:t>
            </a:r>
            <a:r>
              <a:rPr lang="nl-NL"/>
              <a:t> in </a:t>
            </a:r>
            <a:r>
              <a:rPr lang="nl-NL" err="1"/>
              <a:t>the</a:t>
            </a:r>
            <a:r>
              <a:rPr lang="nl-NL"/>
              <a:t> model</a:t>
            </a:r>
          </a:p>
          <a:p>
            <a:pPr marL="383540" indent="-383540"/>
            <a:r>
              <a:rPr lang="nl-NL"/>
              <a:t>Using </a:t>
            </a:r>
            <a:r>
              <a:rPr lang="nl-NL" err="1"/>
              <a:t>unsuperviced</a:t>
            </a:r>
            <a:r>
              <a:rPr lang="nl-NL"/>
              <a:t> </a:t>
            </a:r>
            <a:r>
              <a:rPr lang="nl-NL" err="1"/>
              <a:t>methods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find</a:t>
            </a:r>
            <a:r>
              <a:rPr lang="nl-NL"/>
              <a:t> </a:t>
            </a:r>
            <a:r>
              <a:rPr lang="nl-NL" err="1"/>
              <a:t>stucture</a:t>
            </a:r>
            <a:r>
              <a:rPr lang="nl-NL"/>
              <a:t> in </a:t>
            </a:r>
            <a:r>
              <a:rPr lang="nl-NL" err="1"/>
              <a:t>the</a:t>
            </a:r>
            <a:r>
              <a:rPr lang="nl-NL"/>
              <a:t> data </a:t>
            </a:r>
          </a:p>
          <a:p>
            <a:pPr lvl="1" indent="-383540"/>
            <a:r>
              <a:rPr lang="nl-NL"/>
              <a:t>K-means, t-SNE (PCA), </a:t>
            </a:r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, DBSCAN</a:t>
            </a:r>
          </a:p>
          <a:p>
            <a:pPr marL="383540" indent="-383540"/>
            <a:endParaRPr lang="nl-NL"/>
          </a:p>
          <a:p>
            <a:pPr marL="383540" indent="-383540"/>
            <a:endParaRPr lang="en-GB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7D06418-759D-42A6-89CB-3D5BB373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065" y="1428750"/>
            <a:ext cx="5178641" cy="26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01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CAB59-CB40-41BD-8B70-787EB7DA8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CC7D5-B1EF-4C53-97CC-0499C886712E}"/>
              </a:ext>
            </a:extLst>
          </p:cNvPr>
          <p:cNvSpPr txBox="1"/>
          <p:nvPr/>
        </p:nvSpPr>
        <p:spPr>
          <a:xfrm>
            <a:off x="1766203" y="2347963"/>
            <a:ext cx="5673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nl-NL" sz="7200" dirty="0">
                <a:solidFill>
                  <a:schemeClr val="accent6"/>
                </a:solidFill>
                <a:ea typeface="MS PGothic"/>
              </a:rPr>
              <a:t>Questions?</a:t>
            </a:r>
            <a:endParaRPr lang="de-DE" altLang="nl-NL" sz="7200" dirty="0">
              <a:solidFill>
                <a:schemeClr val="accent6"/>
              </a:solidFill>
              <a:ea typeface="MS PGothic"/>
              <a:cs typeface="Calibri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4355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E7A4BF-B20E-4B67-806B-5B773F3E3F1B}"/>
              </a:ext>
            </a:extLst>
          </p:cNvPr>
          <p:cNvSpPr/>
          <p:nvPr/>
        </p:nvSpPr>
        <p:spPr>
          <a:xfrm>
            <a:off x="6525087" y="457200"/>
            <a:ext cx="4589756" cy="1069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8BEE2-713F-4115-BFD9-7EEBBDB6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LUMC 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CD9A99-46D3-4D7B-8196-A5F7FD426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nl-NL"/>
              <a:t>Laboratorium </a:t>
            </a:r>
            <a:r>
              <a:rPr lang="nl-NL" err="1"/>
              <a:t>for</a:t>
            </a:r>
            <a:r>
              <a:rPr lang="nl-NL"/>
              <a:t> Kinematics en </a:t>
            </a:r>
            <a:r>
              <a:rPr lang="nl-NL" err="1"/>
              <a:t>Neuromechanics</a:t>
            </a:r>
            <a:r>
              <a:rPr lang="nl-NL"/>
              <a:t> (LK&amp;N)</a:t>
            </a:r>
          </a:p>
          <a:p>
            <a:pPr marL="383540" indent="-383540"/>
            <a:r>
              <a:rPr lang="nl-NL" err="1"/>
              <a:t>Improving</a:t>
            </a:r>
            <a:r>
              <a:rPr lang="nl-NL"/>
              <a:t> treatment </a:t>
            </a:r>
            <a:r>
              <a:rPr lang="nl-NL" err="1"/>
              <a:t>and</a:t>
            </a:r>
            <a:r>
              <a:rPr lang="nl-NL"/>
              <a:t> diagnosis of </a:t>
            </a:r>
            <a:r>
              <a:rPr lang="nl-NL" err="1"/>
              <a:t>musculoskeletal</a:t>
            </a:r>
            <a:r>
              <a:rPr lang="nl-NL"/>
              <a:t> system issues</a:t>
            </a:r>
          </a:p>
          <a:p>
            <a:pPr marL="383540" indent="-383540"/>
            <a:r>
              <a:rPr lang="nl-NL" err="1"/>
              <a:t>Our</a:t>
            </a:r>
            <a:r>
              <a:rPr lang="nl-NL"/>
              <a:t> research is </a:t>
            </a:r>
            <a:r>
              <a:rPr lang="nl-NL" err="1"/>
              <a:t>focused</a:t>
            </a:r>
            <a:r>
              <a:rPr lang="nl-NL"/>
              <a:t> on </a:t>
            </a:r>
            <a:r>
              <a:rPr lang="nl-NL" err="1"/>
              <a:t>shoulder</a:t>
            </a:r>
            <a:r>
              <a:rPr lang="nl-NL"/>
              <a:t> issues</a:t>
            </a:r>
          </a:p>
          <a:p>
            <a:pPr marL="383540" indent="-383540"/>
            <a:endParaRPr lang="nl-NL"/>
          </a:p>
          <a:p>
            <a:pPr marL="383540" indent="-383540"/>
            <a:endParaRPr lang="nl-NL"/>
          </a:p>
          <a:p>
            <a:pPr marL="383540" indent="-383540"/>
            <a:endParaRPr lang="en-GB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914CA37-C35F-44FC-B6E3-F43F15B5D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457200"/>
            <a:ext cx="42862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55DC-8B42-1A47-BA77-1DA6B950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nl-NL" sz="4400" b="1">
                <a:solidFill>
                  <a:schemeClr val="tx2"/>
                </a:solidFill>
              </a:rPr>
              <a:t>Goniometer</a:t>
            </a:r>
            <a:r>
              <a:rPr lang="nl-NL" sz="440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4D4FDCF-842B-ED44-BD77-8A4F644E3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58" b="-1"/>
          <a:stretch/>
        </p:blipFill>
        <p:spPr>
          <a:xfrm>
            <a:off x="1371600" y="2171700"/>
            <a:ext cx="3638244" cy="4141847"/>
          </a:xfrm>
          <a:prstGeom prst="rect">
            <a:avLst/>
          </a:prstGeom>
          <a:noFill/>
        </p:spPr>
      </p:pic>
      <p:sp>
        <p:nvSpPr>
          <p:cNvPr id="3" name="Ondertitel 2">
            <a:extLst>
              <a:ext uri="{FF2B5EF4-FFF2-40B4-BE49-F238E27FC236}">
                <a16:creationId xmlns:a16="http://schemas.microsoft.com/office/drawing/2014/main" id="{24346F58-6534-D349-9974-797285A07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err="1"/>
              <a:t>Not</a:t>
            </a:r>
            <a:r>
              <a:rPr lang="nl-NL"/>
              <a:t> accurate at </a:t>
            </a:r>
            <a:r>
              <a:rPr lang="nl-NL" err="1"/>
              <a:t>all</a:t>
            </a:r>
            <a:endParaRPr lang="nl-NL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err="1"/>
              <a:t>Measurement</a:t>
            </a:r>
            <a:r>
              <a:rPr lang="nl-NL"/>
              <a:t>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141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1143F-BC64-4120-BCE8-F27F763F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History</a:t>
            </a:r>
            <a:r>
              <a:rPr lang="nl-NL"/>
              <a:t> of project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E91BA5-FE7F-4ED9-8E9A-6F550B338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nl-NL"/>
              <a:t>First iteration (2017)</a:t>
            </a:r>
          </a:p>
          <a:p>
            <a:pPr lvl="1" indent="-383540"/>
            <a:r>
              <a:rPr lang="nl-NL"/>
              <a:t>Research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kinect</a:t>
            </a:r>
            <a:endParaRPr lang="nl-NL"/>
          </a:p>
          <a:p>
            <a:pPr marL="383540" indent="-383540"/>
            <a:r>
              <a:rPr lang="nl-NL"/>
              <a:t>Second iteration (2018)</a:t>
            </a:r>
          </a:p>
          <a:p>
            <a:pPr lvl="1" indent="-383540"/>
            <a:r>
              <a:rPr lang="nl-NL" err="1"/>
              <a:t>Flock</a:t>
            </a:r>
            <a:r>
              <a:rPr lang="nl-NL"/>
              <a:t> of </a:t>
            </a:r>
            <a:r>
              <a:rPr lang="nl-NL" err="1"/>
              <a:t>birds</a:t>
            </a:r>
            <a:r>
              <a:rPr lang="nl-NL"/>
              <a:t> – </a:t>
            </a:r>
            <a:r>
              <a:rPr lang="nl-NL" err="1"/>
              <a:t>logistic</a:t>
            </a:r>
            <a:r>
              <a:rPr lang="nl-NL"/>
              <a:t> </a:t>
            </a:r>
            <a:r>
              <a:rPr lang="nl-NL" err="1"/>
              <a:t>regression</a:t>
            </a:r>
            <a:endParaRPr lang="nl-NL"/>
          </a:p>
          <a:p>
            <a:pPr marL="383540" indent="-383540"/>
            <a:r>
              <a:rPr lang="nl-NL" err="1"/>
              <a:t>Third</a:t>
            </a:r>
            <a:r>
              <a:rPr lang="nl-NL"/>
              <a:t> iteration (2019)</a:t>
            </a:r>
          </a:p>
          <a:p>
            <a:pPr lvl="1" indent="-383540"/>
            <a:r>
              <a:rPr lang="nl-NL" err="1"/>
              <a:t>Flock</a:t>
            </a:r>
            <a:r>
              <a:rPr lang="nl-NL"/>
              <a:t> of </a:t>
            </a:r>
            <a:r>
              <a:rPr lang="nl-NL" err="1"/>
              <a:t>birds</a:t>
            </a:r>
            <a:r>
              <a:rPr lang="nl-NL"/>
              <a:t> – </a:t>
            </a:r>
            <a:r>
              <a:rPr lang="nl-NL" err="1"/>
              <a:t>unsupervised</a:t>
            </a:r>
            <a:r>
              <a:rPr lang="nl-NL"/>
              <a:t> </a:t>
            </a:r>
            <a:r>
              <a:rPr lang="nl-NL" err="1"/>
              <a:t>learning</a:t>
            </a:r>
            <a:endParaRPr lang="nl-NL"/>
          </a:p>
          <a:p>
            <a:pPr marL="383540" indent="-38354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92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8DA78-22BC-4841-B7C8-FF3FC08207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nl-NL" sz="4400"/>
              <a:t>First Iteration</a:t>
            </a:r>
            <a:r>
              <a:rPr lang="nl-NL" b="1"/>
              <a:t> </a:t>
            </a:r>
            <a:endParaRPr lang="nl-NL" sz="4400" b="1">
              <a:solidFill>
                <a:schemeClr val="tx2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650DAB-6C16-1F4C-B2D9-94A87FFC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nl-NL" sz="2000">
                <a:solidFill>
                  <a:schemeClr val="tx2"/>
                </a:solidFill>
              </a:rPr>
              <a:t>2017</a:t>
            </a:r>
            <a:endParaRPr lang="nl-NL"/>
          </a:p>
          <a:p>
            <a:pPr marL="383540" indent="-383540"/>
            <a:r>
              <a:rPr lang="nl-NL" sz="2000">
                <a:solidFill>
                  <a:schemeClr val="tx2"/>
                </a:solidFill>
              </a:rPr>
              <a:t>108 </a:t>
            </a:r>
            <a:r>
              <a:rPr lang="nl-NL" sz="2000" err="1">
                <a:solidFill>
                  <a:schemeClr val="tx2"/>
                </a:solidFill>
              </a:rPr>
              <a:t>people</a:t>
            </a:r>
            <a:r>
              <a:rPr lang="nl-NL" sz="2000">
                <a:solidFill>
                  <a:schemeClr val="tx2"/>
                </a:solidFill>
              </a:rPr>
              <a:t> </a:t>
            </a:r>
            <a:r>
              <a:rPr lang="nl-NL" sz="2000" err="1">
                <a:solidFill>
                  <a:schemeClr val="tx2"/>
                </a:solidFill>
              </a:rPr>
              <a:t>recorded</a:t>
            </a:r>
            <a:r>
              <a:rPr lang="nl-NL" sz="2000">
                <a:solidFill>
                  <a:schemeClr val="tx2"/>
                </a:solidFill>
              </a:rPr>
              <a:t> </a:t>
            </a:r>
            <a:r>
              <a:rPr lang="nl-NL" sz="2000" err="1">
                <a:solidFill>
                  <a:schemeClr val="tx2"/>
                </a:solidFill>
              </a:rPr>
              <a:t>with</a:t>
            </a:r>
            <a:r>
              <a:rPr lang="nl-NL" sz="2000">
                <a:solidFill>
                  <a:schemeClr val="tx2"/>
                </a:solidFill>
              </a:rPr>
              <a:t> Kinect </a:t>
            </a:r>
          </a:p>
          <a:p>
            <a:pPr marL="383540" indent="-383540"/>
            <a:r>
              <a:rPr lang="nl-NL"/>
              <a:t>K-means</a:t>
            </a:r>
            <a:r>
              <a:rPr lang="nl-NL" sz="2000"/>
              <a:t> clustering </a:t>
            </a:r>
            <a:r>
              <a:rPr lang="nl-NL" err="1"/>
              <a:t>attempt</a:t>
            </a:r>
            <a:r>
              <a:rPr lang="nl-NL"/>
              <a:t> was</a:t>
            </a:r>
            <a:r>
              <a:rPr lang="nl-NL" sz="2000"/>
              <a:t> made</a:t>
            </a:r>
          </a:p>
          <a:p>
            <a:pPr marL="383540" indent="-383540"/>
            <a:r>
              <a:rPr lang="nl-NL" err="1"/>
              <a:t>Not</a:t>
            </a:r>
            <a:r>
              <a:rPr lang="nl-NL"/>
              <a:t> </a:t>
            </a:r>
            <a:r>
              <a:rPr lang="nl-NL" sz="2000" err="1"/>
              <a:t>medical</a:t>
            </a:r>
            <a:r>
              <a:rPr lang="nl-NL" sz="2000"/>
              <a:t> </a:t>
            </a:r>
            <a:r>
              <a:rPr lang="nl-NL"/>
              <a:t>relevant</a:t>
            </a:r>
            <a:r>
              <a:rPr lang="nl-NL" sz="2000"/>
              <a:t> </a:t>
            </a:r>
            <a:r>
              <a:rPr lang="nl-NL" sz="2000" err="1"/>
              <a:t>due</a:t>
            </a:r>
            <a:r>
              <a:rPr lang="nl-NL" sz="2000"/>
              <a:t> </a:t>
            </a:r>
            <a:r>
              <a:rPr lang="nl-NL" sz="2000" err="1"/>
              <a:t>to</a:t>
            </a:r>
            <a:r>
              <a:rPr lang="nl-NL" sz="2000"/>
              <a:t> </a:t>
            </a:r>
            <a:r>
              <a:rPr lang="nl-NL" sz="2000" err="1"/>
              <a:t>the</a:t>
            </a:r>
            <a:r>
              <a:rPr lang="nl-NL" sz="2000"/>
              <a:t> </a:t>
            </a:r>
            <a:r>
              <a:rPr lang="nl-NL" sz="2000" err="1"/>
              <a:t>lack</a:t>
            </a:r>
            <a:r>
              <a:rPr lang="nl-NL" sz="2000"/>
              <a:t> of </a:t>
            </a:r>
            <a:r>
              <a:rPr lang="nl-NL" sz="2000" err="1"/>
              <a:t>diagnosed</a:t>
            </a:r>
            <a:r>
              <a:rPr lang="nl-NL" sz="2000"/>
              <a:t> </a:t>
            </a:r>
            <a:r>
              <a:rPr lang="nl-NL" err="1"/>
              <a:t>patients</a:t>
            </a:r>
            <a:endParaRPr lang="nl-NL" sz="2000"/>
          </a:p>
          <a:p>
            <a:pPr marL="0" indent="0">
              <a:buNone/>
            </a:pPr>
            <a:r>
              <a:rPr lang="nl-NL" sz="200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310AF88-6831-D94F-84A9-86D8CA031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7" r="14726" b="-3"/>
          <a:stretch/>
        </p:blipFill>
        <p:spPr>
          <a:xfrm>
            <a:off x="6525403" y="2285999"/>
            <a:ext cx="4447786" cy="3581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53AFA-5685-48C6-8F75-C169FD15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Second Iteration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AC3D11-85AB-4CCA-BC6E-0CFDD6E5E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nl-NL"/>
              <a:t>2018</a:t>
            </a:r>
          </a:p>
          <a:p>
            <a:pPr marL="383540" indent="-383540"/>
            <a:r>
              <a:rPr lang="nl-NL" err="1"/>
              <a:t>Diagnosed</a:t>
            </a:r>
            <a:r>
              <a:rPr lang="nl-NL"/>
              <a:t> </a:t>
            </a:r>
            <a:r>
              <a:rPr lang="nl-NL" err="1"/>
              <a:t>Patient</a:t>
            </a:r>
            <a:r>
              <a:rPr lang="nl-NL"/>
              <a:t> Data </a:t>
            </a:r>
          </a:p>
          <a:p>
            <a:pPr lvl="1" indent="-383540"/>
            <a:r>
              <a:rPr lang="nl-NL" err="1"/>
              <a:t>Flock</a:t>
            </a:r>
            <a:r>
              <a:rPr lang="nl-NL"/>
              <a:t> of </a:t>
            </a:r>
            <a:r>
              <a:rPr lang="nl-NL" err="1"/>
              <a:t>Birds</a:t>
            </a:r>
            <a:r>
              <a:rPr lang="nl-NL"/>
              <a:t> Sensor</a:t>
            </a:r>
          </a:p>
          <a:p>
            <a:pPr marL="383540" indent="-383540"/>
            <a:r>
              <a:rPr lang="nl-NL" err="1"/>
              <a:t>Logistic</a:t>
            </a:r>
            <a:r>
              <a:rPr lang="nl-NL"/>
              <a:t> </a:t>
            </a:r>
            <a:r>
              <a:rPr lang="nl-NL" err="1"/>
              <a:t>Regression</a:t>
            </a:r>
            <a:endParaRPr lang="nl-NL"/>
          </a:p>
          <a:p>
            <a:pPr lvl="1" indent="-383540"/>
            <a:r>
              <a:rPr lang="nl-NL" err="1"/>
              <a:t>Results</a:t>
            </a:r>
            <a:r>
              <a:rPr lang="nl-NL"/>
              <a:t> are </a:t>
            </a:r>
            <a:r>
              <a:rPr lang="nl-NL" err="1"/>
              <a:t>encouraging</a:t>
            </a:r>
            <a:r>
              <a:rPr lang="nl-NL"/>
              <a:t>, but </a:t>
            </a:r>
            <a:r>
              <a:rPr lang="nl-NL" err="1"/>
              <a:t>not</a:t>
            </a:r>
            <a:r>
              <a:rPr lang="nl-NL"/>
              <a:t> </a:t>
            </a:r>
            <a:r>
              <a:rPr lang="nl-NL" err="1"/>
              <a:t>confirmed</a:t>
            </a:r>
            <a:r>
              <a:rPr lang="nl-NL"/>
              <a:t> </a:t>
            </a:r>
            <a:r>
              <a:rPr lang="nl-NL" err="1"/>
              <a:t>because</a:t>
            </a:r>
            <a:r>
              <a:rPr lang="nl-NL"/>
              <a:t> </a:t>
            </a:r>
            <a:r>
              <a:rPr lang="nl-NL" err="1"/>
              <a:t>assumptions</a:t>
            </a:r>
            <a:r>
              <a:rPr lang="nl-NL"/>
              <a:t> on data </a:t>
            </a:r>
            <a:r>
              <a:rPr lang="nl-NL" err="1"/>
              <a:t>were</a:t>
            </a:r>
            <a:r>
              <a:rPr lang="nl-NL"/>
              <a:t> made.</a:t>
            </a:r>
          </a:p>
        </p:txBody>
      </p:sp>
    </p:spTree>
    <p:extLst>
      <p:ext uri="{BB962C8B-B14F-4D97-AF65-F5344CB8AC3E}">
        <p14:creationId xmlns:p14="http://schemas.microsoft.com/office/powerpoint/2010/main" val="325032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3ECE2-E31C-4EA8-8344-EE9B4FF2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Third</a:t>
            </a:r>
            <a:r>
              <a:rPr lang="nl-NL"/>
              <a:t> Iteration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18961C-4312-4016-95F1-84BE3976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nl-NL"/>
              <a:t>2019</a:t>
            </a:r>
          </a:p>
          <a:p>
            <a:pPr marL="383540" indent="-383540"/>
            <a:r>
              <a:rPr lang="nl-NL"/>
              <a:t>More </a:t>
            </a:r>
            <a:r>
              <a:rPr lang="nl-NL" err="1"/>
              <a:t>patient</a:t>
            </a:r>
            <a:r>
              <a:rPr lang="nl-NL"/>
              <a:t> data </a:t>
            </a:r>
          </a:p>
          <a:p>
            <a:pPr marL="383540" indent="-383540"/>
            <a:r>
              <a:rPr lang="nl-NL" err="1"/>
              <a:t>Clarification</a:t>
            </a:r>
            <a:r>
              <a:rPr lang="nl-NL"/>
              <a:t> </a:t>
            </a:r>
            <a:r>
              <a:rPr lang="nl-NL" err="1"/>
              <a:t>about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data</a:t>
            </a:r>
          </a:p>
          <a:p>
            <a:pPr marL="383540" indent="-383540"/>
            <a:r>
              <a:rPr lang="nl-NL" err="1"/>
              <a:t>Unsupervised</a:t>
            </a:r>
            <a:r>
              <a:rPr lang="nl-NL"/>
              <a:t> </a:t>
            </a:r>
            <a:r>
              <a:rPr lang="nl-NL" err="1"/>
              <a:t>learning</a:t>
            </a:r>
            <a:r>
              <a:rPr lang="nl-NL"/>
              <a:t> </a:t>
            </a:r>
            <a:r>
              <a:rPr lang="nl-NL" err="1"/>
              <a:t>techniques</a:t>
            </a:r>
            <a:endParaRPr lang="nl-NL"/>
          </a:p>
          <a:p>
            <a:pPr marL="383540" indent="-383540"/>
            <a:endParaRPr lang="nl-NL"/>
          </a:p>
          <a:p>
            <a:pPr marL="383540" indent="-383540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959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9CB2E5-6D9F-4D36-8A6A-6F4063D96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Flock</a:t>
            </a:r>
            <a:r>
              <a:rPr lang="nl-NL"/>
              <a:t> of </a:t>
            </a:r>
            <a:r>
              <a:rPr lang="nl-NL" err="1"/>
              <a:t>Birds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2267FB-F01C-43D9-A73D-C16E6BCD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/>
              <a:t>Giant Electro-Magnetic field generator</a:t>
            </a:r>
          </a:p>
          <a:p>
            <a:pPr marL="383540" indent="-383540"/>
            <a:r>
              <a:rPr lang="en-GB"/>
              <a:t>Consists of multiple Hall Sensors</a:t>
            </a:r>
          </a:p>
          <a:p>
            <a:pPr lvl="1" indent="-383540"/>
            <a:r>
              <a:rPr lang="en-GB" i="0"/>
              <a:t>Reads Magnetic Field</a:t>
            </a:r>
          </a:p>
          <a:p>
            <a:pPr lvl="1" indent="-383540"/>
            <a:r>
              <a:rPr lang="en-GB" i="0"/>
              <a:t>Returns them as XYZ coordinates </a:t>
            </a:r>
          </a:p>
          <a:p>
            <a:pPr marL="530860" lvl="1" indent="0">
              <a:buNone/>
            </a:pPr>
            <a:r>
              <a:rPr lang="en-GB" i="0"/>
              <a:t>      of bone structures</a:t>
            </a:r>
          </a:p>
          <a:p>
            <a:pPr lvl="1" indent="-383540"/>
            <a:r>
              <a:rPr lang="en-GB" i="0"/>
              <a:t>This Data is translated to relational XYZ angles</a:t>
            </a:r>
          </a:p>
          <a:p>
            <a:pPr marL="530860" lvl="1" indent="0">
              <a:buNone/>
            </a:pPr>
            <a:endParaRPr lang="en-GB" i="0"/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D23F76E-C4A6-485C-9DA7-FB758ABF6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8" r="-2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707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persoon, binnen, kamer, tafel&#10;&#10;Beschrijving is gegenereerd met zeer hoge betrouwbaarheid">
            <a:extLst>
              <a:ext uri="{FF2B5EF4-FFF2-40B4-BE49-F238E27FC236}">
                <a16:creationId xmlns:a16="http://schemas.microsoft.com/office/drawing/2014/main" id="{01A58469-34B9-482B-915F-51A1B0B6F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1401" y="381000"/>
            <a:ext cx="5355364" cy="3581400"/>
          </a:xfrm>
        </p:spPr>
      </p:pic>
      <p:pic>
        <p:nvPicPr>
          <p:cNvPr id="6" name="Afbeelding 6" descr="Afbeelding met persoon, binnen, jong, spelen&#10;&#10;Beschrijving is gegenereerd met zeer hoge betrouwbaarheid">
            <a:extLst>
              <a:ext uri="{FF2B5EF4-FFF2-40B4-BE49-F238E27FC236}">
                <a16:creationId xmlns:a16="http://schemas.microsoft.com/office/drawing/2014/main" id="{83D8328E-BA3A-42DC-AFCE-EF059B1C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95" y="3594357"/>
            <a:ext cx="4069976" cy="4069976"/>
          </a:xfrm>
          <a:prstGeom prst="rect">
            <a:avLst/>
          </a:prstGeom>
        </p:spPr>
      </p:pic>
      <p:pic>
        <p:nvPicPr>
          <p:cNvPr id="9" name="Picture 8" descr="A picture containing indoor, table, desk, sitting&#10;&#10;Description automatically generated">
            <a:extLst>
              <a:ext uri="{FF2B5EF4-FFF2-40B4-BE49-F238E27FC236}">
                <a16:creationId xmlns:a16="http://schemas.microsoft.com/office/drawing/2014/main" id="{2B1BBE40-351A-4D3B-831B-A3AC30E17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EA0EB9-66FD-4BC9-99D8-6BC9DAD842A3}"/>
              </a:ext>
            </a:extLst>
          </p:cNvPr>
          <p:cNvSpPr/>
          <p:nvPr/>
        </p:nvSpPr>
        <p:spPr>
          <a:xfrm>
            <a:off x="479394" y="-97654"/>
            <a:ext cx="229733" cy="77619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9619551"/>
      </p:ext>
    </p:extLst>
  </p:cSld>
  <p:clrMapOvr>
    <a:masterClrMapping/>
  </p:clrMapOvr>
</p:sld>
</file>

<file path=ppt/theme/theme1.xml><?xml version="1.0" encoding="utf-8"?>
<a:theme xmlns:a="http://schemas.openxmlformats.org/drawingml/2006/main" name="Ortho_eye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tho_eyes" id="{D900FAAF-917A-4C03-95A3-20B57707A97E}" vid="{E4FEEAEA-7F56-4ED2-BAAE-362FE1B6C7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215</Words>
  <Application>Microsoft Office PowerPoint</Application>
  <PresentationFormat>Widescreen</PresentationFormat>
  <Paragraphs>63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Franklin Gothic Book</vt:lpstr>
      <vt:lpstr>Ortho_eyes</vt:lpstr>
      <vt:lpstr>Ortho Eyes </vt:lpstr>
      <vt:lpstr>LUMC </vt:lpstr>
      <vt:lpstr>Goniometer </vt:lpstr>
      <vt:lpstr>History of project</vt:lpstr>
      <vt:lpstr>First Iteration </vt:lpstr>
      <vt:lpstr>Second Iteration</vt:lpstr>
      <vt:lpstr>Third Iteration</vt:lpstr>
      <vt:lpstr>Flock of Birds</vt:lpstr>
      <vt:lpstr>PowerPoint Presentation</vt:lpstr>
      <vt:lpstr>Step 1</vt:lpstr>
      <vt:lpstr>Step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 Eyes </dc:title>
  <dc:creator>Raphael Pickl</dc:creator>
  <cp:lastModifiedBy>Raphael Pickl</cp:lastModifiedBy>
  <cp:revision>1</cp:revision>
  <dcterms:created xsi:type="dcterms:W3CDTF">2019-11-01T12:07:05Z</dcterms:created>
  <dcterms:modified xsi:type="dcterms:W3CDTF">2019-11-01T13:43:18Z</dcterms:modified>
</cp:coreProperties>
</file>